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1"/>
  </p:notesMasterIdLst>
  <p:sldIdLst>
    <p:sldId id="263" r:id="rId5"/>
    <p:sldId id="325" r:id="rId6"/>
    <p:sldId id="326" r:id="rId7"/>
    <p:sldId id="329" r:id="rId8"/>
    <p:sldId id="308" r:id="rId9"/>
    <p:sldId id="294" r:id="rId10"/>
    <p:sldId id="289" r:id="rId11"/>
    <p:sldId id="303" r:id="rId12"/>
    <p:sldId id="309" r:id="rId13"/>
    <p:sldId id="310" r:id="rId14"/>
    <p:sldId id="327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2" r:id="rId26"/>
    <p:sldId id="321" r:id="rId27"/>
    <p:sldId id="324" r:id="rId28"/>
    <p:sldId id="307" r:id="rId29"/>
    <p:sldId id="306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38" autoAdjust="0"/>
    <p:restoredTop sz="86364" autoAdjust="0"/>
  </p:normalViewPr>
  <p:slideViewPr>
    <p:cSldViewPr>
      <p:cViewPr>
        <p:scale>
          <a:sx n="53" d="100"/>
          <a:sy n="53" d="100"/>
        </p:scale>
        <p:origin x="1661" y="7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0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ka Maťátková" userId="8cfe2718-5c9a-4d76-aefd-156e94aa0c82" providerId="ADAL" clId="{55A4903C-83D7-4547-B673-544231D86585}"/>
    <pc:docChg chg="modSld">
      <pc:chgData name="Mirka Maťátková" userId="8cfe2718-5c9a-4d76-aefd-156e94aa0c82" providerId="ADAL" clId="{55A4903C-83D7-4547-B673-544231D86585}" dt="2023-03-22T23:47:24.507" v="1" actId="1076"/>
      <pc:docMkLst>
        <pc:docMk/>
      </pc:docMkLst>
      <pc:sldChg chg="modSp mod">
        <pc:chgData name="Mirka Maťátková" userId="8cfe2718-5c9a-4d76-aefd-156e94aa0c82" providerId="ADAL" clId="{55A4903C-83D7-4547-B673-544231D86585}" dt="2023-03-22T23:47:24.507" v="1" actId="1076"/>
        <pc:sldMkLst>
          <pc:docMk/>
          <pc:sldMk cId="3637323978" sldId="316"/>
        </pc:sldMkLst>
        <pc:picChg chg="mod">
          <ac:chgData name="Mirka Maťátková" userId="8cfe2718-5c9a-4d76-aefd-156e94aa0c82" providerId="ADAL" clId="{55A4903C-83D7-4547-B673-544231D86585}" dt="2023-03-22T23:47:24.507" v="1" actId="1076"/>
          <ac:picMkLst>
            <pc:docMk/>
            <pc:sldMk cId="3637323978" sldId="316"/>
            <ac:picMk id="5" creationId="{0BC2C682-0101-4F87-A624-2FDABC44B8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F9D53-E58C-4698-86B6-C2E35634A5FE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1B60F-F2FE-429E-8676-65EFB10EA9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1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1B60F-F2FE-429E-8676-65EFB10EA9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80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4" name="Ennio Morricone - Man With A Harmonica Theme _Once Upon a Time in the West _HD_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3" name="Ennio Morricone - Man With A Harmonica Theme _Once Upon a Time in the West _HD_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D3552EC-DB53-457E-8B91-F0F25EE2AAB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638D1AD-8B8D-4A71-9DF7-A5F907EA109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  <p:sndAc>
          <p:stSnd>
            <p:snd r:embed="rId13" name="Ennio Morricone - Man With A Harmonica Theme _Once Upon a Time in the West _HD_.wav"/>
          </p:stSnd>
        </p:sndAc>
      </p:transition>
    </mc:Choice>
    <mc:Fallback xmlns="">
      <p:transition spd="slow" advClick="0" advTm="8454">
        <p:split orient="vert"/>
        <p:sndAc>
          <p:stSnd>
            <p:snd r:embed="rId15" name="Ennio Morricone - Man With A Harmonica Theme _Once Upon a Time in the West _HD_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9EAF75A-848F-45E1-B983-68CA40C46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4" y="2735764"/>
            <a:ext cx="5544616" cy="3810696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42791"/>
            <a:ext cx="9097619" cy="194769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/>
              <a:t>   </a:t>
            </a:r>
            <a:br>
              <a:rPr lang="cs-CZ" sz="4000" dirty="0"/>
            </a:br>
            <a:br>
              <a:rPr lang="cs-CZ" sz="4000" dirty="0"/>
            </a:br>
            <a:br>
              <a:rPr lang="cs-CZ" sz="4000" dirty="0"/>
            </a:br>
            <a:r>
              <a:rPr lang="cs-CZ" sz="2700" dirty="0"/>
              <a:t>GOOD LIVES MODEL</a:t>
            </a:r>
            <a:br>
              <a:rPr lang="cs-CZ" sz="2700" dirty="0"/>
            </a:br>
            <a:r>
              <a:rPr lang="cs-CZ" sz="2700" dirty="0"/>
              <a:t>Aplikace Good-Lives-Modelu v českém vězeňství</a:t>
            </a:r>
            <a:br>
              <a:rPr lang="cs-CZ" sz="1000" dirty="0"/>
            </a:br>
            <a:br>
              <a:rPr lang="cs-CZ" sz="1000" dirty="0"/>
            </a:br>
            <a:r>
              <a:rPr lang="cs-CZ" sz="1000" dirty="0"/>
              <a:t>registrační číslo projektu CZ.03.3.X/0.0/0.0/17_082/0011081, financovaného z Evropského sociálního fondu prostřednictvím Operačního programu Zaměstnanost a státního rozpočtu ČR)</a:t>
            </a:r>
            <a:br>
              <a:rPr lang="cs-CZ" sz="5400" dirty="0"/>
            </a:br>
            <a:r>
              <a:rPr lang="cs-CZ" sz="4400" dirty="0" err="1"/>
              <a:t>VěZNICE</a:t>
            </a:r>
            <a:r>
              <a:rPr lang="cs-CZ" sz="4400" dirty="0"/>
              <a:t> KYNŠPERK NAD OHŘÍ</a:t>
            </a:r>
            <a:br>
              <a:rPr lang="cs-CZ" sz="4900" dirty="0"/>
            </a:br>
            <a:r>
              <a:rPr lang="cs-CZ" sz="4000" dirty="0"/>
              <a:t>    </a:t>
            </a:r>
            <a:br>
              <a:rPr lang="cs-CZ" sz="4000" dirty="0"/>
            </a:br>
            <a:r>
              <a:rPr lang="cs-CZ" sz="2000" dirty="0"/>
              <a:t>Karlovarský kraj</a:t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8895BE9D-3A86-40B4-8C42-D26B9053FA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3848" y="188640"/>
            <a:ext cx="2333682" cy="473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28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D78F9C9-1193-468C-A011-BFD0F6128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7" y="4005064"/>
            <a:ext cx="3817389" cy="24384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EAE81F-F551-4673-8D05-748D54264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3" y="193575"/>
            <a:ext cx="4183047" cy="31372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773126-9554-46C7-B84C-06139DC86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5435441" cy="39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4104"/>
      </p:ext>
    </p:extLst>
  </p:cSld>
  <p:clrMapOvr>
    <a:masterClrMapping/>
  </p:clrMapOvr>
  <p:transition spd="slow" advClick="0" advTm="8454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AB5699-23CD-4879-B72E-E95E917C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3682"/>
            <a:ext cx="4032448" cy="30243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665AD8-041B-4ACB-BA86-F9ECDDB54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69240"/>
            <a:ext cx="3833845" cy="31634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F8086C-2DCF-439F-B3D3-58A2A2612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3682"/>
            <a:ext cx="3251200" cy="2438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CBDCEC-E6FE-4925-B3C7-0244725A0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3968" y="2780928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28212"/>
      </p:ext>
    </p:extLst>
  </p:cSld>
  <p:clrMapOvr>
    <a:masterClrMapping/>
  </p:clrMapOvr>
  <p:transition spd="slow" advClick="0" advTm="8454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B643CD1-D923-49DF-9B7B-00EEFB75F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680520" cy="35103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7AB0336-C131-48F2-A646-BD74760C5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515883" cy="26369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82605B-CCA8-4F78-AF4A-7CF614EA3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61002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80993"/>
      </p:ext>
    </p:extLst>
  </p:cSld>
  <p:clrMapOvr>
    <a:masterClrMapping/>
  </p:clrMapOvr>
  <p:transition spd="slow" advClick="0" advTm="8454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57A43-BE99-4719-BA04-E6087B8F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712" y="1549151"/>
            <a:ext cx="7932716" cy="879376"/>
          </a:xfrm>
        </p:spPr>
        <p:txBody>
          <a:bodyPr/>
          <a:lstStyle/>
          <a:p>
            <a:pPr algn="ctr"/>
            <a:r>
              <a:rPr lang="cs-CZ" dirty="0"/>
              <a:t>GOOD LIVES MODEL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D5778D-EBD9-4B2E-AAB1-CE2F2767A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596" y="2317591"/>
            <a:ext cx="5114778" cy="1101248"/>
          </a:xfrm>
        </p:spPr>
        <p:txBody>
          <a:bodyPr>
            <a:normAutofit/>
          </a:bodyPr>
          <a:lstStyle/>
          <a:p>
            <a:endParaRPr lang="cs-CZ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292462-B420-43A7-96DF-862FB73C3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934" y="2738554"/>
            <a:ext cx="4509120" cy="3381840"/>
          </a:xfrm>
          <a:prstGeom prst="rect">
            <a:avLst/>
          </a:prstGeom>
        </p:spPr>
      </p:pic>
      <p:pic>
        <p:nvPicPr>
          <p:cNvPr id="6" name="Picture 2" descr="G:\Nástupní oddělení-ostraha\A_Polytechna, Volónté\Scany cedule\GLM.jpg">
            <a:extLst>
              <a:ext uri="{FF2B5EF4-FFF2-40B4-BE49-F238E27FC236}">
                <a16:creationId xmlns:a16="http://schemas.microsoft.com/office/drawing/2014/main" id="{CCD849EA-DE47-4823-9AC1-F3C52C72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18" y="2426430"/>
            <a:ext cx="2736304" cy="21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4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454">
        <p:wipe/>
      </p:transition>
    </mc:Choice>
    <mc:Fallback xmlns="">
      <p:transition spd="slow" advClick="0" advTm="8454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E13FF49-F58B-4A30-AC2E-B1C4E3925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6" y="72008"/>
            <a:ext cx="4475989" cy="335699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074387-94C8-4331-A61B-9B0598491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7025" y="917915"/>
            <a:ext cx="4536504" cy="34023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20B3F0-8821-45EC-AFDA-CE43ED4FE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8611"/>
            <a:ext cx="489654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4952"/>
      </p:ext>
    </p:extLst>
  </p:cSld>
  <p:clrMapOvr>
    <a:masterClrMapping/>
  </p:clrMapOvr>
  <p:transition spd="slow" advClick="0" advTm="8454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9022E1C-347D-4096-8551-9E2A82459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39598"/>
            <a:ext cx="4824536" cy="36184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1E2484-1342-46F9-B8FF-70BEB4B00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254"/>
            <a:ext cx="4572000" cy="3429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1B97680-A3BE-44FA-B60B-B93C658EF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5017" y="1403775"/>
            <a:ext cx="4536504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3175"/>
      </p:ext>
    </p:extLst>
  </p:cSld>
  <p:clrMapOvr>
    <a:masterClrMapping/>
  </p:clrMapOvr>
  <p:transition spd="slow" advClick="0" advTm="8454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263274A-B287-451F-A52D-460D70EF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0" y="3717033"/>
            <a:ext cx="3807487" cy="28556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1AFB31-C5B3-4E02-AB23-44AD2D9ED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4" y="285352"/>
            <a:ext cx="4320480" cy="33123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F3361C-96AC-4CBE-8FC6-8C9FCB2A3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65" y="451968"/>
            <a:ext cx="4191879" cy="29770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300DFC-B687-462E-A102-403A4D439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5981" y="3234407"/>
            <a:ext cx="3719712" cy="32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919"/>
      </p:ext>
    </p:extLst>
  </p:cSld>
  <p:clrMapOvr>
    <a:masterClrMapping/>
  </p:clrMapOvr>
  <p:transition spd="slow" advClick="0" advTm="8454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221043-F82D-4BF4-BDA1-A09259164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016137" cy="28215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7D109E-3740-4ED8-8B0A-DBE0222B7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1404" y="573492"/>
            <a:ext cx="2502748" cy="18770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7E0C7E-FF95-4465-982B-3FD713052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564" y="3664459"/>
            <a:ext cx="3360375" cy="25202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C2C682-0101-4F87-A624-2FDABC44B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1372" y="2661479"/>
            <a:ext cx="4436423" cy="34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3978"/>
      </p:ext>
    </p:extLst>
  </p:cSld>
  <p:clrMapOvr>
    <a:masterClrMapping/>
  </p:clrMapOvr>
  <p:transition spd="slow" advClick="0" advTm="8454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4ADD2F-F621-4EA3-8CA1-046384117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0092" y="656692"/>
            <a:ext cx="3744416" cy="28083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42504B-F644-4ABC-8BB3-64F2745C2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6" y="332656"/>
            <a:ext cx="3251200" cy="2438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70F517-64A2-4D4B-8869-2BFB5629C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3562" y="3461496"/>
            <a:ext cx="3140279" cy="235520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0BADEAA-1FCD-4F9E-BC05-85277B873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828" y="1241542"/>
            <a:ext cx="2756237" cy="20671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E99D94E-BDB5-49C6-9DCB-A363599C5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687" y="3605512"/>
            <a:ext cx="3140280" cy="23552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3BB8A9E-FB0D-49E9-BC5D-89F99458E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05" y="3933056"/>
            <a:ext cx="33952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53786"/>
      </p:ext>
    </p:extLst>
  </p:cSld>
  <p:clrMapOvr>
    <a:masterClrMapping/>
  </p:clrMapOvr>
  <p:transition spd="slow" advClick="0" advTm="8454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F1351F-681E-448C-A15B-CB891C04D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83" y="639003"/>
            <a:ext cx="3517747" cy="26383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5E5D53-B7A8-4832-BFFE-4F1EE8124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70" y="217272"/>
            <a:ext cx="4306288" cy="32297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A0B98F-023D-42A9-ABCB-8268C5BF8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176" y="3535990"/>
            <a:ext cx="3796583" cy="28474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661F4F1-B068-4327-A25C-E6FEC6D3A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56" y="3808906"/>
            <a:ext cx="3753004" cy="28147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60CFBC-DB16-4732-9E63-C5F48885D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58" y="2227788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5271"/>
      </p:ext>
    </p:extLst>
  </p:cSld>
  <p:clrMapOvr>
    <a:masterClrMapping/>
  </p:clrMapOvr>
  <p:transition spd="slow" advClick="0" advTm="8454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A541C0-F1A1-4602-9184-A066EC3A6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9000"/>
            <a:ext cx="838093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</p:transition>
    </mc:Choice>
    <mc:Fallback xmlns="">
      <p:transition spd="slow" advClick="0" advTm="8454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57A43-BE99-4719-BA04-E6087B8F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473" y="980728"/>
            <a:ext cx="7932716" cy="879376"/>
          </a:xfrm>
        </p:spPr>
        <p:txBody>
          <a:bodyPr/>
          <a:lstStyle/>
          <a:p>
            <a:pPr algn="ctr"/>
            <a:r>
              <a:rPr lang="cs-CZ" dirty="0"/>
              <a:t>CERTIFIKACE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D5778D-EBD9-4B2E-AAB1-CE2F2767A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51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454">
        <p:fade/>
      </p:transition>
    </mc:Choice>
    <mc:Fallback xmlns="">
      <p:transition spd="slow" advClick="0" advTm="845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C7AFAB7-5AD5-41A5-8BDE-1E2157736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4680520" cy="35103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7ED67F-9EDF-498B-9B87-C2FDA75C7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545"/>
            <a:ext cx="4680520" cy="35103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E87F382-E647-45E8-9322-C8E566B0B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811331"/>
            <a:ext cx="3857498" cy="28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24"/>
      </p:ext>
    </p:extLst>
  </p:cSld>
  <p:clrMapOvr>
    <a:masterClrMapping/>
  </p:clrMapOvr>
  <p:transition spd="slow" advClick="0" advTm="8454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8202B1-3C04-444B-9125-73D4FE9E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271" y="2880879"/>
            <a:ext cx="4163670" cy="31227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9A9FD34-E998-4B42-82B3-815977118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939" y="697559"/>
            <a:ext cx="4163670" cy="31227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374CC5-1098-4FB2-AEDB-6BD386F19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0165" y="1501187"/>
            <a:ext cx="4163668" cy="31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4071"/>
      </p:ext>
    </p:extLst>
  </p:cSld>
  <p:clrMapOvr>
    <a:masterClrMapping/>
  </p:clrMapOvr>
  <p:transition spd="slow" advClick="0" advTm="8454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146CAAC-1EBC-4D8A-AFA5-DF4022BDA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9" y="161854"/>
            <a:ext cx="5256584" cy="394243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E4C299E-10E3-43B0-932A-4FC94C990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0335"/>
            <a:ext cx="570395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63194"/>
      </p:ext>
    </p:extLst>
  </p:cSld>
  <p:clrMapOvr>
    <a:masterClrMapping/>
  </p:clrMapOvr>
  <p:transition spd="slow" advClick="0" advTm="8454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89C29D-F5D2-4D57-AFD8-21383C320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2994" y="404664"/>
            <a:ext cx="5105400" cy="591344"/>
          </a:xfrm>
        </p:spPr>
        <p:txBody>
          <a:bodyPr/>
          <a:lstStyle/>
          <a:p>
            <a:pPr algn="l"/>
            <a:r>
              <a:rPr lang="cs-CZ" sz="2000" dirty="0"/>
              <a:t>Pracujeme se </a:t>
            </a:r>
            <a:r>
              <a:rPr lang="cs-CZ" sz="2000" dirty="0" err="1"/>
              <a:t>srDcem</a:t>
            </a:r>
            <a:r>
              <a:rPr lang="cs-CZ" sz="2000" dirty="0"/>
              <a:t> a rozumem</a:t>
            </a:r>
          </a:p>
        </p:txBody>
      </p:sp>
      <p:pic>
        <p:nvPicPr>
          <p:cNvPr id="4" name="Picture 3" descr="\\vez-slu.justice.cz\dfs\User_home\27rhejl\Desktop\images.jpg">
            <a:extLst>
              <a:ext uri="{FF2B5EF4-FFF2-40B4-BE49-F238E27FC236}">
                <a16:creationId xmlns:a16="http://schemas.microsoft.com/office/drawing/2014/main" id="{407BB119-0AEC-4F3A-B101-CEB7D6CA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5620118" cy="2736304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  <a:reflection blurRad="215900" stA="54000" endPos="65000" dist="1270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1106409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8454">
        <p15:prstTrans prst="wind"/>
      </p:transition>
    </mc:Choice>
    <mc:Fallback xmlns="">
      <p:transition spd="slow" advClick="0" advTm="8454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Nástupní oddělení-ostraha\A_Polytechna, Volónté\Scany cedule\GLM.jpg">
            <a:extLst>
              <a:ext uri="{FF2B5EF4-FFF2-40B4-BE49-F238E27FC236}">
                <a16:creationId xmlns:a16="http://schemas.microsoft.com/office/drawing/2014/main" id="{983E3253-1220-4CAF-9A2F-EB98A81B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9000"/>
            <a:ext cx="7751055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1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454">
        <p15:prstTrans prst="fallOver"/>
      </p:transition>
    </mc:Choice>
    <mc:Fallback xmlns="">
      <p:transition spd="slow" advClick="0" advTm="8454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06C86-05DE-4116-846E-2B06BD60A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8020B1-2228-48A3-9DE6-4DA47E5780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67F1BA-54A8-464F-9010-F99C35BB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6" y="227709"/>
            <a:ext cx="2600796" cy="286816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43070D1-D545-4D5B-AA6A-C09E3FB1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13" y="2258267"/>
            <a:ext cx="5752723" cy="21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\\vez-slu.justice.cz\dfs\User_home\27rhejl\Desktop\logo.png">
            <a:extLst>
              <a:ext uri="{FF2B5EF4-FFF2-40B4-BE49-F238E27FC236}">
                <a16:creationId xmlns:a16="http://schemas.microsoft.com/office/drawing/2014/main" id="{B93958D1-6C24-42B3-800A-26693D5E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53709"/>
            <a:ext cx="4400207" cy="15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3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090B9CE-076C-471A-BA9B-827DA28F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44225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</p:transition>
    </mc:Choice>
    <mc:Fallback xmlns="">
      <p:transition spd="slow" advClick="0" advTm="8454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34B3D9-A7A8-4267-AB88-16DEEF236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29000"/>
            <a:ext cx="81159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454">
        <p:split orient="vert"/>
      </p:transition>
    </mc:Choice>
    <mc:Fallback xmlns="">
      <p:transition spd="slow" advClick="0" advTm="8454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57A43-BE99-4719-BA04-E6087B8F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473" y="836712"/>
            <a:ext cx="7932716" cy="879376"/>
          </a:xfrm>
        </p:spPr>
        <p:txBody>
          <a:bodyPr/>
          <a:lstStyle/>
          <a:p>
            <a:pPr algn="ctr"/>
            <a:r>
              <a:rPr lang="cs-CZ" dirty="0" err="1"/>
              <a:t>TeorEtická</a:t>
            </a:r>
            <a:r>
              <a:rPr lang="cs-CZ" dirty="0"/>
              <a:t> Příprava</a:t>
            </a:r>
            <a:br>
              <a:rPr lang="cs-CZ" dirty="0"/>
            </a:br>
            <a:r>
              <a:rPr lang="cs-CZ" dirty="0"/>
              <a:t>2019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D5778D-EBD9-4B2E-AAB1-CE2F2767A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9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to_Praha  2019\Mirma\20191121_093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38" y="914406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vez-slu.justice.cz\dfs\User_home\27rhejl\Desktop\Foto\IMG_20191121_132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5640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8237" y="165955"/>
            <a:ext cx="3552396" cy="310717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000" dirty="0">
                <a:solidFill>
                  <a:srgbClr val="FF0000"/>
                </a:solidFill>
              </a:rPr>
            </a:br>
            <a:br>
              <a:rPr lang="cs-CZ" sz="1800" dirty="0">
                <a:solidFill>
                  <a:srgbClr val="FF0000"/>
                </a:solidFill>
              </a:rPr>
            </a:br>
            <a:r>
              <a:rPr lang="cs-CZ" sz="1800" dirty="0">
                <a:solidFill>
                  <a:srgbClr val="FF0000"/>
                </a:solidFill>
              </a:rPr>
              <a:t>   </a:t>
            </a:r>
            <a:r>
              <a:rPr lang="cs-CZ" sz="1400" dirty="0">
                <a:solidFill>
                  <a:srgbClr val="FF0000"/>
                </a:solidFill>
              </a:rPr>
              <a:t>pod vedením německých lektorů</a:t>
            </a:r>
          </a:p>
        </p:txBody>
      </p:sp>
      <p:pic>
        <p:nvPicPr>
          <p:cNvPr id="1027" name="Picture 3" descr="E:\Foto_Praha  2019\Mirma\20191121_150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5920"/>
            <a:ext cx="3805903" cy="28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Foto_Praha  2019\Mirma\20191121_130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9271"/>
            <a:ext cx="2736304" cy="238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75" y="4153008"/>
            <a:ext cx="2212724" cy="151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488680"/>
      </p:ext>
    </p:extLst>
  </p:cSld>
  <p:clrMapOvr>
    <a:masterClrMapping/>
  </p:clrMapOvr>
  <p:transition spd="slow" advClick="0" advTm="8454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Foto_Praha  2019\Mirma\20191120_092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0704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Foto_Praha  2019\Mirma\20191126_113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Foto_Praha  2019\Mirma\20191120_092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38" y="54868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Foto_Praha  2019\Mirma\20191128_095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27rhejl\AppData\Local\Microsoft\Windows\Temporary Internet Files\Content.IE5\FOJ79BQW\1399_afd6a44c7d[1]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62512"/>
            <a:ext cx="1440160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956280"/>
      </p:ext>
    </p:extLst>
  </p:cSld>
  <p:clrMapOvr>
    <a:masterClrMapping/>
  </p:clrMapOvr>
  <p:transition spd="slow" advClick="0" advTm="8454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Foto_Praha  2019\Mirma\20191128_141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8473"/>
            <a:ext cx="345638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Foto_Praha  2019\Mirma\20191128_141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8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Foto_Praha  2019\Mirma\20191128_141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65" y="2348880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Foto_Praha  2019\Mirma\20191128_141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08" y="414908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C:\Users\27rhejl\AppData\Local\Microsoft\Windows\Temporary Internet Files\Content.IE5\D322ZY7Z\Vysvědčení_způsobilosti_1933[1]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85184"/>
            <a:ext cx="1125855" cy="16427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261985"/>
              </p:ext>
            </p:extLst>
          </p:nvPr>
        </p:nvGraphicFramePr>
        <p:xfrm>
          <a:off x="4135048" y="448473"/>
          <a:ext cx="1178737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686298" imgH="7991460" progId="AcroExch.Document.DC">
                  <p:embed/>
                </p:oleObj>
              </mc:Choice>
              <mc:Fallback>
                <p:oleObj name="Acrobat Document" r:id="rId7" imgW="5686298" imgH="7991460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35048" y="448473"/>
                        <a:ext cx="1178737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 descr="E:\Foto_Praha  2019\Mirma\20191128_1421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8" y="414908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03487"/>
      </p:ext>
    </p:extLst>
  </p:cSld>
  <p:clrMapOvr>
    <a:masterClrMapping/>
  </p:clrMapOvr>
  <p:transition spd="slow" advClick="0" advTm="8454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57A43-BE99-4719-BA04-E6087B8F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696" y="1556792"/>
            <a:ext cx="7932716" cy="879376"/>
          </a:xfrm>
        </p:spPr>
        <p:txBody>
          <a:bodyPr/>
          <a:lstStyle/>
          <a:p>
            <a:pPr algn="ctr"/>
            <a:r>
              <a:rPr lang="cs-CZ" dirty="0"/>
              <a:t>PRAKTICKÁ Příprava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D5778D-EBD9-4B2E-AAB1-CE2F2767A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9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454">
        <p:fade/>
      </p:transition>
    </mc:Choice>
    <mc:Fallback xmlns="">
      <p:transition spd="slow" advClick="0" advTm="8454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89b81c-c09f-4cc7-a747-241dc47701fe" xsi:nil="true"/>
    <lcf76f155ced4ddcb4097134ff3c332f xmlns="6fac613f-481c-4d7b-b210-5d672b840f06">
      <Terms xmlns="http://schemas.microsoft.com/office/infopath/2007/PartnerControls"/>
    </lcf76f155ced4ddcb4097134ff3c332f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6477AA586E174F9B1D5187C3990055" ma:contentTypeVersion="18" ma:contentTypeDescription="Vytvoří nový dokument" ma:contentTypeScope="" ma:versionID="b16466bc9456725a92e1c99e6a39b0c9">
  <xsd:schema xmlns:xsd="http://www.w3.org/2001/XMLSchema" xmlns:xs="http://www.w3.org/2001/XMLSchema" xmlns:p="http://schemas.microsoft.com/office/2006/metadata/properties" xmlns:ns2="6fac613f-481c-4d7b-b210-5d672b840f06" xmlns:ns3="e289b81c-c09f-4cc7-a747-241dc47701fe" xmlns:ns4="http://schemas.microsoft.com/sharepoint/v4" targetNamespace="http://schemas.microsoft.com/office/2006/metadata/properties" ma:root="true" ma:fieldsID="ebba9eb6840d385ac5993523d7bf649a" ns2:_="" ns3:_="" ns4:_="">
    <xsd:import namespace="6fac613f-481c-4d7b-b210-5d672b840f06"/>
    <xsd:import namespace="e289b81c-c09f-4cc7-a747-241dc47701f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c613f-481c-4d7b-b210-5d672b840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e54b422f-48cf-4dff-b092-d64738612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9b81c-c09f-4cc7-a747-241dc47701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65e205-ff00-4c13-aabb-c5586e9dbfc4}" ma:internalName="TaxCatchAll" ma:showField="CatchAllData" ma:web="e289b81c-c09f-4cc7-a747-241dc47701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C3A5FF-BDD9-49EA-87A8-E971A92E14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62121C-F7D6-4A9F-B043-7E64E49E1604}">
  <ds:schemaRefs>
    <ds:schemaRef ds:uri="http://schemas.microsoft.com/office/2006/metadata/properties"/>
    <ds:schemaRef ds:uri="http://schemas.microsoft.com/office/infopath/2007/PartnerControls"/>
    <ds:schemaRef ds:uri="e289b81c-c09f-4cc7-a747-241dc47701fe"/>
    <ds:schemaRef ds:uri="6fac613f-481c-4d7b-b210-5d672b840f06"/>
  </ds:schemaRefs>
</ds:datastoreItem>
</file>

<file path=customXml/itemProps3.xml><?xml version="1.0" encoding="utf-8"?>
<ds:datastoreItem xmlns:ds="http://schemas.openxmlformats.org/officeDocument/2006/customXml" ds:itemID="{28567E0F-1592-42EA-8433-322DF0E54630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1296</TotalTime>
  <Words>76</Words>
  <Application>Microsoft Office PowerPoint</Application>
  <PresentationFormat>Předvádění na obrazovce (4:3)</PresentationFormat>
  <Paragraphs>8</Paragraphs>
  <Slides>26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Calibri</vt:lpstr>
      <vt:lpstr>Trebuchet MS</vt:lpstr>
      <vt:lpstr>Wingdings</vt:lpstr>
      <vt:lpstr>Wingdings 2</vt:lpstr>
      <vt:lpstr>Bohatý</vt:lpstr>
      <vt:lpstr>Acrobat Document</vt:lpstr>
      <vt:lpstr>      GOOD LIVES MODEL Aplikace Good-Lives-Modelu v českém vězeňství  registrační číslo projektu CZ.03.3.X/0.0/0.0/17_082/0011081, financovaného z Evropského sociálního fondu prostřednictvím Operačního programu Zaměstnanost a státního rozpočtu ČR) VěZNICE KYNŠPERK NAD OHŘÍ      Karlovarský kraj </vt:lpstr>
      <vt:lpstr>Prezentace aplikace PowerPoint</vt:lpstr>
      <vt:lpstr>Prezentace aplikace PowerPoint</vt:lpstr>
      <vt:lpstr>Prezentace aplikace PowerPoint</vt:lpstr>
      <vt:lpstr>TeorEtická Příprava 2019</vt:lpstr>
      <vt:lpstr>     pod vedením německých lektorů</vt:lpstr>
      <vt:lpstr>Prezentace aplikace PowerPoint</vt:lpstr>
      <vt:lpstr>Prezentace aplikace PowerPoint</vt:lpstr>
      <vt:lpstr>PRAKTICKÁ Příprava </vt:lpstr>
      <vt:lpstr>Prezentace aplikace PowerPoint</vt:lpstr>
      <vt:lpstr>Prezentace aplikace PowerPoint</vt:lpstr>
      <vt:lpstr>Prezentace aplikace PowerPoint</vt:lpstr>
      <vt:lpstr>GOOD LIVES MODEL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CERTIFIKACE</vt:lpstr>
      <vt:lpstr>Prezentace aplikace PowerPoint</vt:lpstr>
      <vt:lpstr>Prezentace aplikace PowerPoint</vt:lpstr>
      <vt:lpstr>Prezentace aplikace PowerPoint</vt:lpstr>
      <vt:lpstr>Pracujeme se srDcem a rozumem</vt:lpstr>
      <vt:lpstr>Prezentace aplikace PowerPoint</vt:lpstr>
      <vt:lpstr>Prezentace aplikace PowerPoint</vt:lpstr>
    </vt:vector>
  </TitlesOfParts>
  <Company>VS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Hejl Roman, Bc.</dc:creator>
  <cp:lastModifiedBy>Mirka Maťátková</cp:lastModifiedBy>
  <cp:revision>170</cp:revision>
  <dcterms:created xsi:type="dcterms:W3CDTF">2019-11-15T09:50:10Z</dcterms:created>
  <dcterms:modified xsi:type="dcterms:W3CDTF">2023-03-22T23:47:33Z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0x010100B36477AA586E174F9B1D5187C3990055</vt:lpwstr>
  </property>
  <property fmtid="{D5CDD505-2E9C-101B-9397-08002B2CF9AE}" pid="3" name="MediaServiceImageTags">
    <vt:lpwstr/>
  </property>
</Properties>
</file>